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7" r:id="rId56"/>
    <p:sldId id="378" r:id="rId57"/>
  </p:sldIdLst>
  <p:sldSz cx="12192000" cy="6858000"/>
  <p:notesSz cx="6858000" cy="9144000"/>
  <p:embeddedFontLst>
    <p:embeddedFont>
      <p:font typeface="Arial Unicode MS" panose="020B0604020202020204" pitchFamily="34" charset="-128"/>
      <p:regular r:id="rId60"/>
    </p:embeddedFont>
    <p:embeddedFont>
      <p:font typeface="KoPubWorld돋움체_Pro Medium" pitchFamily="2" charset="-127"/>
      <p:regular r:id="rId61"/>
    </p:embeddedFont>
    <p:embeddedFont>
      <p:font typeface="맑은 고딕" panose="020B0503020000020004" pitchFamily="34" charset="-127"/>
      <p:regular r:id="rId62"/>
      <p:bold r:id="rId63"/>
    </p:embeddedFont>
    <p:embeddedFont>
      <p:font typeface="08서울한강체 L" panose="020F0502020204030204" pitchFamily="34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KoPubDotum_Pro Bold" pitchFamily="2" charset="-127"/>
      <p:bold r:id="rId72"/>
    </p:embeddedFont>
    <p:embeddedFont>
      <p:font typeface="KOPUBDOTUM_PRO MEDIUM" pitchFamily="2" charset="-127"/>
      <p:regular r:id="rId73"/>
    </p:embeddedFont>
    <p:embeddedFont>
      <p:font typeface="NanumSquare" panose="020B0600000101010101" pitchFamily="34" charset="-127"/>
      <p:regular r:id="rId74"/>
    </p:embeddedFont>
    <p:embeddedFont>
      <p:font typeface="NanumSquare Bold" panose="020B0600000101010101" pitchFamily="34" charset="-127"/>
      <p:bold r:id="rId75"/>
    </p:embeddedFont>
    <p:embeddedFont>
      <p:font typeface="NanumSquare ExtraBold" panose="020B0600000101010101" pitchFamily="34" charset="-127"/>
      <p:bold r:id="rId76"/>
    </p:embeddedFont>
    <p:embeddedFont>
      <p:font typeface="NanumSquare Light" panose="020B0600000101010101" pitchFamily="34" charset="-127"/>
      <p:regular r:id="rId77"/>
    </p:embeddedFont>
    <p:embeddedFont>
      <p:font typeface="나눔스퀘어_ac Bold" panose="020F0502020204030204" pitchFamily="34" charset="0"/>
      <p:regular r:id="rId78"/>
      <p:bold r:id="rId79"/>
      <p:italic r:id="rId80"/>
      <p:boldItalic r:id="rId81"/>
    </p:embeddedFont>
    <p:embeddedFont>
      <p:font typeface="나눔스퀘어_ac Light" panose="020F0502020204030204" pitchFamily="34" charset="0"/>
      <p:regular r:id="rId82"/>
      <p:bold r:id="rId83"/>
      <p:italic r:id="rId84"/>
      <p:boldItalic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5" autoAdjust="0"/>
    <p:restoredTop sz="94389"/>
  </p:normalViewPr>
  <p:slideViewPr>
    <p:cSldViewPr snapToGrid="0" showGuides="1">
      <p:cViewPr varScale="1">
        <p:scale>
          <a:sx n="151" d="100"/>
          <a:sy n="151" d="100"/>
        </p:scale>
        <p:origin x="1152" y="1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viewProps" Target="viewProps.xml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199724"/>
              </p:ext>
            </p:extLst>
          </p:nvPr>
        </p:nvGraphicFramePr>
        <p:xfrm>
          <a:off x="2142068" y="1640841"/>
          <a:ext cx="81280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  <a:p>
                      <a:pPr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9347</TotalTime>
  <Words>1674</Words>
  <Application>Microsoft Macintosh PowerPoint</Application>
  <PresentationFormat>Widescreen</PresentationFormat>
  <Paragraphs>328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나눔스퀘어_ac Light</vt:lpstr>
      <vt:lpstr>KoPubDotum_Pro Bold</vt:lpstr>
      <vt:lpstr>NanumSquare Bold</vt:lpstr>
      <vt:lpstr>Calibri</vt:lpstr>
      <vt:lpstr>08서울한강체 L</vt:lpstr>
      <vt:lpstr>NanumSquare Light</vt:lpstr>
      <vt:lpstr>NanumSquare</vt:lpstr>
      <vt:lpstr>Arial Unicode MS</vt:lpstr>
      <vt:lpstr>맑은 고딕</vt:lpstr>
      <vt:lpstr>KoPubWorld돋움체_Pro Medium</vt:lpstr>
      <vt:lpstr>나눔스퀘어_ac Bold</vt:lpstr>
      <vt:lpstr>Arial</vt:lpstr>
      <vt:lpstr>Courier New</vt:lpstr>
      <vt:lpstr>NanumSquare ExtraBold</vt:lpstr>
      <vt:lpstr>KOPUBDOTUM_PRO MEDIUM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273</cp:revision>
  <dcterms:created xsi:type="dcterms:W3CDTF">2020-11-29T05:15:19Z</dcterms:created>
  <dcterms:modified xsi:type="dcterms:W3CDTF">2021-06-15T16:13:12Z</dcterms:modified>
</cp:coreProperties>
</file>